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A772D-1C19-4033-A34E-D4DFFFF2233F}" type="datetimeFigureOut">
              <a:rPr lang="ru-RU" smtClean="0"/>
              <a:t>03.02.2022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D86A3A-4789-4392-A5DC-C696E0BABE5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elektroprovodnik.ru/svarka-mednyx-povodov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285984" y="571480"/>
            <a:ext cx="6858016" cy="424731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Электрическим проводом (кабелем) принято называть электротехнические изделия, которые используются для физического соединения источника электроэнергии с объектом потребления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электроприемником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), а также для соединения узлов и деталей электрической схемы, прибора или объекта.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3" name="Picture 1" descr="image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4" y="457199"/>
            <a:ext cx="2282809" cy="2282809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4500570"/>
            <a:ext cx="9144000" cy="224676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Кабель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— изделие, состоящее из одного (или более) проводника (жилы), заключенного в защитную оболочку. Поверх оболочки может находиться (в зависимости от условий эксплуатации) защитный покров.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21940" y="0"/>
            <a:ext cx="69547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Лекция 9. </a:t>
            </a:r>
            <a:r>
              <a:rPr lang="ru-RU" sz="2800" b="1" dirty="0" smtClean="0"/>
              <a:t>Электрические провода и кабели</a:t>
            </a:r>
            <a:endParaRPr lang="ru-RU" sz="28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0" y="0"/>
            <a:ext cx="9144000" cy="20928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Резиновая изоляция защищается оболочками со следующими обозначениями букв: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— поливинилхлоридная оболочка,</a:t>
            </a:r>
            <a:r>
              <a:rPr lang="ru-RU" sz="2800" dirty="0" smtClean="0"/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 — оболочка из хлоропренового каучука (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наирит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0" y="2285992"/>
            <a:ext cx="9144000" cy="35394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Четвертая буква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маркировке обозначает особенности провода или кабеля: А — асфальтированный провод или кабель Б — провода в бронированных лентах Г — провод гибкий, без защитной изоляции К — бронированный круглыми проволоками О — провод или кабель в оплетке Т — кабель (провод) для укладки по трубам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Шнур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— две (или более) изолированные жилы, скрученные или уложенные параллельно, поверх которых могут быть неметаллическая оболочка и защитное покрытие. Шнуры отличаются высокой гибкостью, а максимальное сечение токопроводящих жил ограничено, как правило, значением 1,5 мм</a:t>
            </a:r>
            <a:r>
              <a:rPr lang="ru-RU" sz="2800" baseline="-25000" dirty="0">
                <a:latin typeface="Arial" pitchFamily="34" charset="0"/>
                <a:cs typeface="Arial" pitchFamily="34" charset="0"/>
              </a:rPr>
              <a:t>2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2800" i="1" dirty="0">
                <a:latin typeface="Arial" pitchFamily="34" charset="0"/>
                <a:cs typeface="Arial" pitchFamily="34" charset="0"/>
              </a:rPr>
              <a:t>Жила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— отдельный проводник, в общем случае это алюминиевая или медная проволока разного сечения.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Изоляция проводов рассчитана на напряжения 380, 660 и 3000 В переменного тока, изоляция кабеля изготавливается на любое напряжение.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Все электрические провода и кабели различаются: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по количеству жил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по сечению — от 0,75 до 800 мм</a:t>
            </a:r>
            <a:r>
              <a:rPr lang="ru-RU" sz="2800" baseline="-25000" dirty="0"/>
              <a:t>2</a:t>
            </a:r>
            <a:endParaRPr lang="ru-RU" sz="2800" dirty="0"/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по номинальному рабочему напряжению.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8847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Провода различаются по следующим признакам: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i="1" dirty="0"/>
              <a:t>Изолированные провода </a:t>
            </a:r>
            <a:r>
              <a:rPr lang="ru-RU" sz="2800" dirty="0"/>
              <a:t>— токопроводящие жилы покрыты изоляцией. Подразделяются на защищенные — поверх изоляции имеется герметичная защитная оболочка, и незащищенные — без оболочки.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i="1" dirty="0"/>
              <a:t>Голые провода </a:t>
            </a:r>
            <a:r>
              <a:rPr lang="ru-RU" sz="2800" dirty="0"/>
              <a:t>— такие провода применяются для воздушных линий электропередач, их токопроводящая жила не имеет изоляции (защитного покрытия)</a:t>
            </a:r>
          </a:p>
          <a:p>
            <a:pPr lvl="0">
              <a:buFont typeface="Arial" pitchFamily="34" charset="0"/>
              <a:buChar char="•"/>
            </a:pPr>
            <a:r>
              <a:rPr lang="ru-RU" sz="2800" i="1" dirty="0"/>
              <a:t>Установочные провода </a:t>
            </a:r>
            <a:r>
              <a:rPr lang="ru-RU" sz="2800" dirty="0"/>
              <a:t>— </a:t>
            </a:r>
            <a:r>
              <a:rPr lang="ru-RU" sz="2800" dirty="0" smtClean="0"/>
              <a:t>предназначаются стационарной прокладки осветительных </a:t>
            </a:r>
            <a:r>
              <a:rPr lang="ru-RU" sz="2800" dirty="0"/>
              <a:t>сетей, а также для подачи питания на различное электрооборудование. Применяются при напряжении до 450В переменного тока, и до 1000 В — постоянного. Наиболее часто используемые марки установочных проводов — это ПВ-1, ПВ-3 и </a:t>
            </a:r>
            <a:r>
              <a:rPr lang="ru-RU" sz="2800" dirty="0" smtClean="0"/>
              <a:t>ПВ-4</a:t>
            </a:r>
            <a:endParaRPr lang="ru-RU" sz="28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7540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800" i="1" dirty="0"/>
              <a:t>Монтажные провода </a:t>
            </a:r>
            <a:r>
              <a:rPr lang="ru-RU" sz="2800" dirty="0"/>
              <a:t>— применяются для внутренних соединений </a:t>
            </a:r>
            <a:r>
              <a:rPr lang="ru-RU" sz="2800" dirty="0" smtClean="0"/>
              <a:t>в </a:t>
            </a:r>
            <a:r>
              <a:rPr lang="ru-RU" sz="2800" dirty="0"/>
              <a:t>различных электрических устройствах.</a:t>
            </a:r>
          </a:p>
          <a:p>
            <a:r>
              <a:rPr lang="ru-RU" sz="2800" i="1" dirty="0" smtClean="0"/>
              <a:t>	Многожильный </a:t>
            </a:r>
            <a:r>
              <a:rPr lang="ru-RU" sz="2800" i="1" dirty="0"/>
              <a:t>провод</a:t>
            </a:r>
            <a:r>
              <a:rPr lang="ru-RU" sz="2800" dirty="0"/>
              <a:t> - это одна жила, которая состоит из нескольких скрученных проводников (жилок). Многожильный провод гибкий, его проще затягивать в труднодоступные места, особенно где есть изгибы и повороты</a:t>
            </a:r>
            <a:r>
              <a:rPr lang="ru-RU" sz="2800" dirty="0" smtClean="0"/>
              <a:t>.</a:t>
            </a:r>
            <a:r>
              <a:rPr lang="ru-RU" sz="2800" dirty="0"/>
              <a:t> </a:t>
            </a:r>
            <a:r>
              <a:rPr lang="ru-RU" sz="2800" dirty="0" smtClean="0"/>
              <a:t>Установочные </a:t>
            </a:r>
            <a:r>
              <a:rPr lang="ru-RU" sz="2800" dirty="0"/>
              <a:t>провода марок ПВ-3 и ПВ-4. Сечение проводов — от 0,5 до 10 мм</a:t>
            </a:r>
            <a:r>
              <a:rPr lang="ru-RU" sz="2800" baseline="-25000" dirty="0"/>
              <a:t>2</a:t>
            </a:r>
            <a:r>
              <a:rPr lang="ru-RU" sz="2800" dirty="0"/>
              <a:t>.</a:t>
            </a:r>
          </a:p>
          <a:p>
            <a:r>
              <a:rPr lang="ru-RU" sz="2800" dirty="0"/>
              <a:t>Электрические параметры </a:t>
            </a:r>
            <a:r>
              <a:rPr lang="ru-RU" sz="2800" dirty="0" smtClean="0"/>
              <a:t>многожильного провода </a:t>
            </a:r>
            <a:r>
              <a:rPr lang="ru-RU" sz="2800" dirty="0"/>
              <a:t>— плотность тока распределяется более равномерно по сечению одного проводника и всей жилы.</a:t>
            </a:r>
          </a:p>
          <a:p>
            <a:r>
              <a:rPr lang="ru-RU" sz="2800" i="1" dirty="0"/>
              <a:t>Недостаток</a:t>
            </a:r>
            <a:r>
              <a:rPr lang="ru-RU" sz="2800" dirty="0"/>
              <a:t> многожильных проводов при </a:t>
            </a:r>
            <a:r>
              <a:rPr lang="ru-RU" sz="2800" dirty="0" err="1"/>
              <a:t>опрессовке</a:t>
            </a:r>
            <a:r>
              <a:rPr lang="ru-RU" sz="2800" dirty="0"/>
              <a:t>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err="1"/>
              <a:t>неопрессованный</a:t>
            </a:r>
            <a:r>
              <a:rPr lang="ru-RU" sz="2800" dirty="0"/>
              <a:t> провод при подключении через клеммы сильно "распушается"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/>
              <a:t>интенсивное обгорание металла при</a:t>
            </a:r>
            <a:r>
              <a:rPr lang="ru-RU" sz="2800" dirty="0">
                <a:hlinkClick r:id="rId2"/>
              </a:rPr>
              <a:t> </a:t>
            </a:r>
            <a:r>
              <a:rPr lang="ru-RU" sz="2800" u="sng" dirty="0">
                <a:hlinkClick r:id="rId2"/>
              </a:rPr>
              <a:t>сварке скруток</a:t>
            </a:r>
            <a:r>
              <a:rPr lang="ru-RU" sz="2800" dirty="0">
                <a:hlinkClick r:id="rId2"/>
              </a:rPr>
              <a:t>.</a:t>
            </a:r>
            <a:endParaRPr lang="ru-RU" sz="2800" dirty="0"/>
          </a:p>
          <a:p>
            <a:endParaRPr lang="ru-RU" sz="2800" dirty="0"/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>
                <a:latin typeface="Arial" pitchFamily="34" charset="0"/>
                <a:cs typeface="Arial" pitchFamily="34" charset="0"/>
              </a:rPr>
              <a:t>9.1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Классификация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проводников по различным свойствам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Промышленные электрические провода и кабели классифицируют: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свойствам проводимости;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диаметру или площади поперечного сечения;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материалу, который используется в проводнике;</a:t>
            </a:r>
          </a:p>
          <a:p>
            <a:pPr lvl="0"/>
            <a:r>
              <a:rPr lang="ru-RU" sz="2800" dirty="0">
                <a:latin typeface="Arial" pitchFamily="34" charset="0"/>
                <a:cs typeface="Arial" pitchFamily="34" charset="0"/>
              </a:rPr>
              <a:t>изоляции, теплостойкости и многим другим электротехническим характеристикам.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Маркировка осуществляется цифрами и буквами, которые указывают на различные свойства изделия:</a:t>
            </a:r>
          </a:p>
          <a:p>
            <a:pPr lvl="0">
              <a:buFont typeface="Arial" pitchFamily="34" charset="0"/>
              <a:buChar char="•"/>
            </a:pPr>
            <a:r>
              <a:rPr lang="en-US" sz="2800" dirty="0">
                <a:latin typeface="Arial" pitchFamily="34" charset="0"/>
                <a:cs typeface="Arial" pitchFamily="34" charset="0"/>
              </a:rPr>
              <a:t>S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— площадь поперечного сечения, в квадратных миллиметрах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Металл, используемый для изготовления жил проводов и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кабелей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Тип и материал изоляции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Число жил в кабеле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Рабочее напряжение, которое способен выдержать провод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928802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/>
              <a:t>Например, кабель ВВГ(</a:t>
            </a:r>
            <a:r>
              <a:rPr lang="ru-RU" sz="2800" dirty="0" err="1"/>
              <a:t>ож</a:t>
            </a:r>
            <a:r>
              <a:rPr lang="ru-RU" sz="2800" dirty="0"/>
              <a:t>) — 0.66кВ 3х2.5:</a:t>
            </a:r>
          </a:p>
          <a:p>
            <a:r>
              <a:rPr lang="ru-RU" sz="2800" dirty="0"/>
              <a:t>Кабель имеет медные жилы, первая буква В - изоляция оболочки кабеля из </a:t>
            </a:r>
            <a:r>
              <a:rPr lang="ru-RU" sz="2800" dirty="0" err="1"/>
              <a:t>ПВХ-пластика</a:t>
            </a:r>
            <a:r>
              <a:rPr lang="ru-RU" sz="2800" dirty="0"/>
              <a:t>, вторая буква В - изоляция оболочки жилы также из ПВХ, буква Г означает, что у кабеля нет защитного покрова ("голый"), буквы "</a:t>
            </a:r>
            <a:r>
              <a:rPr lang="ru-RU" sz="2800" dirty="0" err="1"/>
              <a:t>ож</a:t>
            </a:r>
            <a:r>
              <a:rPr lang="ru-RU" sz="2800" dirty="0"/>
              <a:t>" в скобках указывают на то, что жила </a:t>
            </a:r>
            <a:r>
              <a:rPr lang="ru-RU" sz="2800" dirty="0" err="1"/>
              <a:t>однопроволочная</a:t>
            </a:r>
            <a:r>
              <a:rPr lang="ru-RU" sz="2800" dirty="0"/>
              <a:t> (цельнотянутая), 0,66 кВ - рабочее напряжение кабеля (660 вольт), 3х2,5 - означает, что кабель имеет три жилы, каждая сечением 2,5 мм</a:t>
            </a:r>
            <a:r>
              <a:rPr lang="ru-RU" sz="2800" baseline="30000" dirty="0"/>
              <a:t>2</a:t>
            </a:r>
            <a:r>
              <a:rPr lang="ru-RU" sz="2800" dirty="0"/>
              <a:t>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Arial" pitchFamily="34" charset="0"/>
                <a:cs typeface="Arial" pitchFamily="34" charset="0"/>
              </a:rPr>
              <a:t>Если провод алюминиевый, то присутствует первая буква А (АВВГ), если медный, то буква отсутствует (по умолчанию).</a:t>
            </a:r>
          </a:p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Вторая буква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в маркировке обозначает следующее: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П — провод, сочетание букв 1111 обозначает плоский провод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— провод контрольный, буква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М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— монтажный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провод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МГ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— монтажный провод, который имеет гибкую жилу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ПУ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— провод установочный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Третья буква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в маркировке обозначает материал, используемый для изоляции жил: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В или сочетание ВР обозначает поливинилхлоридную изоляцию (ПВХ)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П — полиэтиленовая изоляция Р — изоляция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резиновая Н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или сочетание НР — изоляция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наиритовая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(резина негорючая из хлоропренового каучука)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Ф — металлическая фальцованная изоляция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К — изоляция из капрона, Л — лакированная изоляция, сочетание букв МЭ — эмалированная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изоляция, О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— оплетка из полиамидного шелка,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Ш — изоляция из полиамидного шелка С — стекловолоконная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изоляция, Э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— изоляция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экранированная, Г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— изоляция с гибкой жилой,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Т - изоляция с несущим тросом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EFEFE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653</Words>
  <Application>Microsoft Office PowerPoint</Application>
  <PresentationFormat>Экран (4:3)</PresentationFormat>
  <Paragraphs>54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AsusPc</dc:creator>
  <cp:lastModifiedBy>AsusPc</cp:lastModifiedBy>
  <cp:revision>1</cp:revision>
  <dcterms:created xsi:type="dcterms:W3CDTF">2022-02-03T09:36:54Z</dcterms:created>
  <dcterms:modified xsi:type="dcterms:W3CDTF">2022-02-03T10:00:55Z</dcterms:modified>
</cp:coreProperties>
</file>